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Patrick Hand" panose="020B0604020202020204" charset="0"/>
      <p:regular r:id="rId1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B7FF"/>
    <a:srgbClr val="FB6153"/>
    <a:srgbClr val="FFFF93"/>
    <a:srgbClr val="CCFF99"/>
    <a:srgbClr val="9BE5FF"/>
    <a:srgbClr val="FFCC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589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334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37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713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2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74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470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584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603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B70E0-4A54-4263-B581-EB66F9D7031A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77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7C5393-7DEC-4F1D-B0DE-A54E0A3486C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74403" y="5241303"/>
            <a:ext cx="2768692" cy="64763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Patrick Hand" panose="00000500000000000000" pitchFamily="2" charset="0"/>
              </a:rPr>
              <a:t>Mrs Mills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Patrick Hand" panose="00000500000000000000" pitchFamily="2" charset="0"/>
              </a:rPr>
              <a:t>Langmoor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1152958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72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5028</TotalTime>
  <Words>5</Words>
  <Application>Microsoft Office PowerPoint</Application>
  <PresentationFormat>A4 Paper (210x297 mm)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Patrick Hand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©Elsa-Support</dc:title>
  <dc:creator>Debbie Palphreyman</dc:creator>
  <cp:lastModifiedBy>Helen Bonser</cp:lastModifiedBy>
  <cp:revision>21</cp:revision>
  <dcterms:created xsi:type="dcterms:W3CDTF">2022-04-09T14:58:11Z</dcterms:created>
  <dcterms:modified xsi:type="dcterms:W3CDTF">2022-10-27T14:01:05Z</dcterms:modified>
</cp:coreProperties>
</file>